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5" r:id="rId4"/>
    <p:sldId id="276" r:id="rId5"/>
    <p:sldId id="275" r:id="rId6"/>
    <p:sldId id="278" r:id="rId7"/>
    <p:sldId id="259" r:id="rId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2"/>
    <p:restoredTop sz="94611"/>
  </p:normalViewPr>
  <p:slideViewPr>
    <p:cSldViewPr snapToGrid="0">
      <p:cViewPr varScale="1">
        <p:scale>
          <a:sx n="105" d="100"/>
          <a:sy n="105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22:40:01.4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24575,'70'29'0,"0"0"0,0 0 0,0-1 0,-16-4 0,1-2 0,14 6 0,15 5 0,-3-1 0,-24-10 0,-19-7 0,-31-15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22:40:03.55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635 238 24575,'9'-13'0,"2"5"0,-10 1 0,2 2 0,-3-3 0,0 0 0,0 0 0,0-1 0,0-2 0,-3 5 0,-9-16 0,6 15 0,-23-19 0,20 16 0,-13-2 0,10 5 0,3 2 0,-3 1 0,4-4 0,-8 4 0,6-4 0,-5 3 0,-26-9 0,25 11-2286,-25-8 2286,33 7 0,-1 3 0,1-2 0,0 3 0,0 0 0,0 0 0,0 0 0,-8 0 0,6 0 2286,-5 0-2286,-19 3 0,20 2 0,-49 14 0,47-12 0,-43 30 0,46-28 0,-28 42 0,30-40 0,-15 51 0,19-50 0,-7 58 0,13-50 0,1 47 0,1-49 0,17 45 0,-11-48 0,30 41 0,-24-47 0,42 27 0,-35-28 0,54 22 0,-49-23 0,56 11 0,-60-17 0,60 3 0,-64-4 0,57-11 0,-62 8 0,21-8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22:40:04.4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230 0 24575,'-5'8'0,"-2"-3"0,6 2 0,-6-2 0,6 3 0,-10 7 0,5-5 0,-9 24 0,10-21 0,-10 35 0,13-35 0,-9 43 0,10-42 0,-10 49 0,10-48 0,-7 23 0,-3-1 0,5-22 0,-17 44 0,17-45 0,-16 31 0,16-37 0,-13 21 0,10-26 0,-3 11 0,7-17 0,2 3 0,3-9 0,7-13 0,-5 10 0,16-29 0,-12 32 0,21-24 0,-9 23 0,32-17 0,-27 16 0,47-14 0,-50 18-3344,25-5 3344,-29 9 0,-3-1-357,-1 3 357,-4-2 0,0 3 0,0 0 0,1-4 0,6 3 0,-1-6 0,6 6 0,25-10 0,-21 5-3369,65-20 3369,-66 18-1756,65-28 1756,-71 27 0,38-24 0,-43 22 0,11-15 0,-19 16 5772,0-10-5772,-8 11 3054,-8-10-3054,2 13 0,-5-5 0,7 7 0,0 4 0,0-4 0,-1 4 0,1 0 0,0 0 0,0 0 0,0 0 0,-1 0 0,5 4 0,-3 0 0,2 1 0,-3 9 0,0-7 0,-4 19 0,6-15 0,-12 30 0,16-28 0,-20 50 0,19-47 0,-19 58 0,20-58 0,-9 25 0,3-4 0,3 8 0,-3-1 0,0 16 0,8-47 0,-4 28 0,4-30 0,4 8 0,-4-11 0,4-3 0,-4-2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22:40:05.1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229 25 24575,'9'-4'0,"-5"-4"0,3 8 0,-2-4 0,3 0 0,0 3 0,0-2 0,15 3 0,-11 0 0,11 0 0,3 0 0,-13 0 0,39 3 0,-38 2 0,34 7 0,-36-7 0,14 10 0,-16-6 0,-2 4 0,-12 6 0,-1-13 0,-18 16 0,8-16 0,-19 13 0,18-13 0,-28 12 0,30-15 0,-30 15 0,32-16 0,-18 8 0,24-5 0,-5 3 0,11 0 0,3-3 0,-2 2 0,6-6 0,-6 6 0,7-2 0,-4 3 0,1 0 0,2-3 0,-2 9 0,3-11 0,-4 12 0,4-14 0,-8 6 0,4-3 0,0 4 0,0 1 0,1-1 0,-2 0 0,1 4 0,1-3 0,3 3 0,0 10 0,-3-10 0,2 18 0,-6-20 0,2 6 0,-3 3 0,-3-1 0,-2-1 0,-10-2 0,5-14 0,-13 2 0,13-3 0,-20-7 0,18 5 0,-43-20 0,38 15 0,-23-8 0,2 0 0,23 9 0,-44-10 0,34 8 0,-7 4 0,16 0 0,12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BCF16-441C-7544-BD5F-1DF40E65AB9C}" type="datetimeFigureOut">
              <a:rPr lang="en-PL" smtClean="0"/>
              <a:t>17/03/2023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56D5F-145B-9A4E-9C66-86FF81B7E7F1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12022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3AE0-F7C3-D5DA-9858-0C55EA9B8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2A8A3-5A5D-325C-746F-6B4783DF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170C4-2B3D-E505-283B-6F9FE5FA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669E-7F95-A04E-B357-6365EA901378}" type="datetime1">
              <a:rPr lang="pl-PL" smtClean="0"/>
              <a:t>17.03.2023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7619C-3071-3B21-056A-1F77B9B6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E444-AB6C-AA92-2ADE-2836E28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369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D06-58BE-49A7-7F0A-B0E315A5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CAD0F-D20E-7542-8887-530A9A208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315A9-8760-8EA1-2CD3-CB24AFB3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0866-907C-474D-B5D3-AAACEE295EAE}" type="datetime1">
              <a:rPr lang="pl-PL" smtClean="0"/>
              <a:t>17.03.2023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AB18F-83F6-FC54-53A9-3EFB6E62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B8A0F-567C-BC1A-78BB-23B2E839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2844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F066A-D623-2DE8-208E-4F23C4B09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8647C-81F7-BEA0-055D-CCBC3DB38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6CC35-7E54-314E-E628-719CA2C9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2E20-A0FE-FB4F-BB1C-7DBB6D842C3C}" type="datetime1">
              <a:rPr lang="pl-PL" smtClean="0"/>
              <a:t>17.03.2023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938B-EB11-B5E3-D0CB-ADCA40F1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F781-A530-9919-4EB5-237E37E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9157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2418-A7AD-B663-7C89-4BEEDB44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8AAA-9117-48C4-2F4E-8BF18A0E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97F5B-D1F3-50D4-5AF0-4A77C1611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18CC-F8B1-4040-828F-79DE80800D7D}" type="datetime1">
              <a:rPr lang="pl-PL" smtClean="0"/>
              <a:t>17.03.2023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7EB60-6A56-67C9-E1AD-E3C266AB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BE513-A58C-4E1E-307A-DE9EBE74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4857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6845-8941-D500-E65A-B3E9B683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8EF86-20B3-7992-25D9-41B0AFA77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BF054-6965-EB25-351F-4CDB558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C521-132D-B74F-8E6B-F75F3F76DF9F}" type="datetime1">
              <a:rPr lang="pl-PL" smtClean="0"/>
              <a:t>17.03.2023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3F9D0-0726-63D1-09E9-8ABA8E0A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3FF54-8B5B-0A87-D55E-FE9A3B67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23999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8EEF-7679-5E7F-B426-B9ED8E65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7A08-5743-9DCB-5CF9-34BD843B0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3E301-D931-3538-4916-52E2F15EE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87B06-154C-D4D8-2DA2-01101B6E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9DFB-B075-A544-BCFE-99704CFC9655}" type="datetime1">
              <a:rPr lang="pl-PL" smtClean="0"/>
              <a:t>17.03.2023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50C6D-8BE7-00CC-4C62-048D0F38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829F-BDE6-764D-57DD-16F5B0FC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214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3EC1-0376-5ED8-6B2E-231850DF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21C24-97E9-933D-A91A-4701F6704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6B15D-793A-4644-4875-5860E6DCC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E74F1D-B287-0A70-CD7F-A4EAC4FBB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E16-2611-C0ED-6192-6F5DA4257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55B81-7723-B25C-BEDF-9F91CAED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A4D20-DDD1-694F-8647-A9FA2E7106CE}" type="datetime1">
              <a:rPr lang="pl-PL" smtClean="0"/>
              <a:t>17.03.2023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02DBD-9EEB-6FC2-4514-C17276F5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EB4EC-FB38-8721-7026-460BB12A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32138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8543-7089-E066-13F7-23665868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2A466-1652-4EB9-7D0E-CABA562E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F8C9-39E9-AD45-B94E-E158B74A145E}" type="datetime1">
              <a:rPr lang="pl-PL" smtClean="0"/>
              <a:t>17.03.2023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6C94D-EE9A-0135-C944-8EAEAE8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60301-58D5-0A31-25D6-F9DF3A82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1719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9BB64F-8083-5D08-16CC-D1D01A10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33D1-7BF4-B140-A033-F929200F764E}" type="datetime1">
              <a:rPr lang="pl-PL" smtClean="0"/>
              <a:t>17.03.2023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9B1FE-B8BE-C6C5-28EC-D4700573E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8F7FC-E938-B87A-1FA7-0F72D6AB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6977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230E-C783-4214-726F-851AE847A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9CB6E-0A75-F84D-2CE9-368C0126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5EF91-23C5-5351-18AF-FCD041321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6F3DE-0C83-1986-9320-9BE9950E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0A0A-F8F6-314B-BA81-E6BA79922538}" type="datetime1">
              <a:rPr lang="pl-PL" smtClean="0"/>
              <a:t>17.03.2023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C8D47-2A89-C77A-4BE1-079923CB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9BBF9-5FB5-9BFE-301F-03A6F19E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569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6BF5-AEDD-FFE4-A2BC-0B17274DA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59B684-B61F-0C15-74EA-E41BC0603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9B3B2-49DA-0437-D8A2-09A9B4DAA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EE3E0-4593-6291-2353-F4A54949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3EA2-A2EE-804D-B85D-6AFAC0BFCACE}" type="datetime1">
              <a:rPr lang="pl-PL" smtClean="0"/>
              <a:t>17.03.2023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98E22-E1EE-318B-F655-B12FD490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65B64-4C8A-5446-7906-DDF05488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8400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E39F94-1249-E88E-F3C7-FCA570D04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27B0E-9BE1-C4CD-67B0-E810ED4D0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F9BD4-60AF-A266-E705-A2D301969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538B6-2A1D-E94D-A075-8CDC4B2DE429}" type="datetime1">
              <a:rPr lang="pl-PL" smtClean="0"/>
              <a:t>17.03.2023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03900-88A7-58DD-AB19-A751B346C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4427D-8E25-291F-C446-D758D2A34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B2EA-9CF2-B44A-AB6B-170BA764CBA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0873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C2FC-8E60-88BE-EBCC-E410BC99E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4069"/>
            <a:ext cx="9144000" cy="2387600"/>
          </a:xfrm>
        </p:spPr>
        <p:txBody>
          <a:bodyPr>
            <a:normAutofit/>
          </a:bodyPr>
          <a:lstStyle/>
          <a:p>
            <a:r>
              <a:rPr lang="en-GB" sz="4800" b="1" i="0" u="none" strike="noStrike" dirty="0">
                <a:solidFill>
                  <a:srgbClr val="333333"/>
                </a:solidFill>
                <a:effectLst/>
                <a:latin typeface="Oswald" pitchFamily="2" charset="77"/>
              </a:rPr>
              <a:t>Project 1: Brain </a:t>
            </a:r>
            <a:r>
              <a:rPr lang="en-US" sz="4800" b="1" i="0" u="none" strike="noStrike" dirty="0">
                <a:solidFill>
                  <a:srgbClr val="333333"/>
                </a:solidFill>
                <a:effectLst/>
                <a:latin typeface="Oswald" pitchFamily="2" charset="77"/>
              </a:rPr>
              <a:t>Tumor</a:t>
            </a:r>
            <a:r>
              <a:rPr lang="en-GB" sz="4800" b="1" i="0" u="none" strike="noStrike" dirty="0">
                <a:solidFill>
                  <a:srgbClr val="333333"/>
                </a:solidFill>
                <a:effectLst/>
                <a:latin typeface="Oswald" pitchFamily="2" charset="77"/>
              </a:rPr>
              <a:t> Subtyping</a:t>
            </a:r>
            <a:endParaRPr lang="en-PL" sz="4800" dirty="0"/>
          </a:p>
        </p:txBody>
      </p:sp>
      <p:pic>
        <p:nvPicPr>
          <p:cNvPr id="1028" name="Picture 4" descr="Brainhack Warsaw 2023 - Brainhack Warsaw 2023">
            <a:extLst>
              <a:ext uri="{FF2B5EF4-FFF2-40B4-BE49-F238E27FC236}">
                <a16:creationId xmlns:a16="http://schemas.microsoft.com/office/drawing/2014/main" id="{13B5951F-C91C-2EC3-CCEB-9DF48ADA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06" y="892557"/>
            <a:ext cx="2338374" cy="14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1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03BE-A3FB-7F72-62D8-896BEF06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b="1" dirty="0">
                <a:solidFill>
                  <a:srgbClr val="333333"/>
                </a:solidFill>
                <a:latin typeface="Oswald" pitchFamily="2" charset="77"/>
              </a:rPr>
              <a:t>Tumor subtyping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9F413-6104-54EC-1969-E9FAE444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2</a:t>
            </a:fld>
            <a:endParaRPr lang="en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83449-AFA5-12DF-965D-564E23D3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"/>
          <a:stretch/>
        </p:blipFill>
        <p:spPr>
          <a:xfrm>
            <a:off x="943536" y="1690688"/>
            <a:ext cx="1617030" cy="277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7B0A5-D96D-E70B-9D0C-60597F28A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36" y="2152054"/>
            <a:ext cx="4860524" cy="1889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F2BF39-82F9-15C9-FEE7-58FAF438A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69"/>
          <a:stretch/>
        </p:blipFill>
        <p:spPr>
          <a:xfrm>
            <a:off x="6096000" y="3491210"/>
            <a:ext cx="1109701" cy="572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D0DA1-BD16-7393-AB9B-47A103A11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6"/>
          <a:stretch/>
        </p:blipFill>
        <p:spPr>
          <a:xfrm>
            <a:off x="6096000" y="4092050"/>
            <a:ext cx="5548805" cy="1755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3ADF64-5D6B-C51F-A683-DB81788DD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868681"/>
            <a:ext cx="731763" cy="2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0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03BE-A3FB-7F72-62D8-896BEF06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b="1" dirty="0">
                <a:solidFill>
                  <a:srgbClr val="333333"/>
                </a:solidFill>
                <a:latin typeface="Oswald" pitchFamily="2" charset="77"/>
              </a:rPr>
              <a:t>The idea of subtyping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9F413-6104-54EC-1969-E9FAE444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3</a:t>
            </a:fld>
            <a:endParaRPr lang="en-P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03B2C5-8DCD-C22C-F43D-C3D8628E0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Molecular characteristics</a:t>
            </a:r>
          </a:p>
          <a:p>
            <a:endParaRPr lang="en-US" dirty="0">
              <a:solidFill>
                <a:srgbClr val="333333"/>
              </a:solidFill>
              <a:latin typeface="Oswald" pitchFamily="2" charset="77"/>
              <a:ea typeface="+mj-ea"/>
              <a:cs typeface="+mj-cs"/>
            </a:endParaRPr>
          </a:p>
          <a:p>
            <a:r>
              <a:rPr lang="en-US" dirty="0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Clinical applications</a:t>
            </a:r>
          </a:p>
          <a:p>
            <a:endParaRPr lang="en-US" dirty="0">
              <a:solidFill>
                <a:srgbClr val="333333"/>
              </a:solidFill>
              <a:latin typeface="Oswald" pitchFamily="2" charset="77"/>
              <a:ea typeface="+mj-ea"/>
              <a:cs typeface="+mj-cs"/>
            </a:endParaRPr>
          </a:p>
          <a:p>
            <a:r>
              <a:rPr lang="en-US" dirty="0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Patient-specific treatment</a:t>
            </a:r>
          </a:p>
        </p:txBody>
      </p:sp>
    </p:spTree>
    <p:extLst>
      <p:ext uri="{BB962C8B-B14F-4D97-AF65-F5344CB8AC3E}">
        <p14:creationId xmlns:p14="http://schemas.microsoft.com/office/powerpoint/2010/main" val="233690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9F413-6104-54EC-1969-E9FAE444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4</a:t>
            </a:fld>
            <a:endParaRPr lang="en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648A11-6545-FD59-BAA5-F96E795F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45" y="1928977"/>
            <a:ext cx="1946562" cy="292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94509A-6E5F-F78E-5E49-7230F064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45" y="2421282"/>
            <a:ext cx="5438103" cy="174552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37C29AE-8C64-2121-4B72-AE503F32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L" sz="4800" b="1" dirty="0">
                <a:solidFill>
                  <a:srgbClr val="333333"/>
                </a:solidFill>
                <a:latin typeface="Oswald" pitchFamily="2" charset="77"/>
              </a:rPr>
              <a:t>Bioinformatics and cancer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8D10A1-7FA2-57E7-64B7-B597447E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349" y="3935191"/>
            <a:ext cx="1627062" cy="288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95587-613F-7A37-2183-E2B21FE08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349" y="4366193"/>
            <a:ext cx="4924022" cy="1722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152AF7-C9E9-BD34-4657-D769B42F5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836" y="1729887"/>
            <a:ext cx="1782877" cy="2706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AC768D-27BE-0258-F409-6B9A27DF2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836" y="2136234"/>
            <a:ext cx="4466175" cy="13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03BE-A3FB-7F72-62D8-896BEF06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b="1" dirty="0">
                <a:solidFill>
                  <a:srgbClr val="333333"/>
                </a:solidFill>
                <a:latin typeface="Oswald" pitchFamily="2" charset="77"/>
              </a:rPr>
              <a:t>More than the genome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9F413-6104-54EC-1969-E9FAE444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5</a:t>
            </a:fld>
            <a:endParaRPr lang="en-P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03B2C5-8DCD-C22C-F43D-C3D8628E0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9283"/>
            <a:ext cx="10515600" cy="3759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Epigenomics:  </a:t>
            </a:r>
            <a:r>
              <a:rPr lang="en-US" b="1" dirty="0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DNA methylation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NA">
                <a:extLst>
                  <a:ext uri="{FF2B5EF4-FFF2-40B4-BE49-F238E27FC236}">
                    <a16:creationId xmlns:a16="http://schemas.microsoft.com/office/drawing/2014/main" id="{E9CC8024-26EB-AE0F-695A-E93FB94E4A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796484"/>
                  </p:ext>
                </p:extLst>
              </p:nvPr>
            </p:nvGraphicFramePr>
            <p:xfrm rot="2378455">
              <a:off x="7632992" y="959361"/>
              <a:ext cx="1193066" cy="5248367"/>
            </p:xfrm>
            <a:graphic>
              <a:graphicData uri="http://schemas.microsoft.com/office/drawing/2017/model3d">
                <am3d:model3d r:embed="rId2">
                  <am3d:spPr>
                    <a:xfrm rot="2378455">
                      <a:off x="0" y="0"/>
                      <a:ext cx="1193066" cy="5248367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6906321" ay="3398435" az="-71574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56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NA">
                <a:extLst>
                  <a:ext uri="{FF2B5EF4-FFF2-40B4-BE49-F238E27FC236}">
                    <a16:creationId xmlns:a16="http://schemas.microsoft.com/office/drawing/2014/main" id="{E9CC8024-26EB-AE0F-695A-E93FB94E4A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378455">
                <a:off x="7632992" y="959361"/>
                <a:ext cx="1193066" cy="5248367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CE69805B-48BC-3D5F-93A6-6E308A49FB00}"/>
              </a:ext>
            </a:extLst>
          </p:cNvPr>
          <p:cNvGrpSpPr/>
          <p:nvPr/>
        </p:nvGrpSpPr>
        <p:grpSpPr>
          <a:xfrm>
            <a:off x="8610600" y="4147548"/>
            <a:ext cx="1090080" cy="482040"/>
            <a:chOff x="9336646" y="3748305"/>
            <a:chExt cx="109008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DF3FD47-77FB-1ACE-1B04-82CED1D27D3A}"/>
                    </a:ext>
                  </a:extLst>
                </p14:cNvPr>
                <p14:cNvContentPartPr/>
                <p14:nvPr/>
              </p14:nvContentPartPr>
              <p14:xfrm>
                <a:off x="9336646" y="3748305"/>
                <a:ext cx="261360" cy="10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DF3FD47-77FB-1ACE-1B04-82CED1D27D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18646" y="3730665"/>
                  <a:ext cx="297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1235320-40B0-0970-EBF4-4DF2163AD0EC}"/>
                    </a:ext>
                  </a:extLst>
                </p14:cNvPr>
                <p14:cNvContentPartPr/>
                <p14:nvPr/>
              </p14:nvContentPartPr>
              <p14:xfrm>
                <a:off x="9678286" y="3755865"/>
                <a:ext cx="237600" cy="230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1235320-40B0-0970-EBF4-4DF2163AD0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60646" y="3738225"/>
                  <a:ext cx="273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3DF1F54-D3AA-B0BD-5603-2E0FB14211CA}"/>
                    </a:ext>
                  </a:extLst>
                </p14:cNvPr>
                <p14:cNvContentPartPr/>
                <p14:nvPr/>
              </p14:nvContentPartPr>
              <p14:xfrm>
                <a:off x="9986086" y="3812025"/>
                <a:ext cx="285840" cy="253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3DF1F54-D3AA-B0BD-5603-2E0FB14211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68446" y="3794025"/>
                  <a:ext cx="321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043ECA1-5CAF-DB6D-2FA1-A601CFD50940}"/>
                    </a:ext>
                  </a:extLst>
                </p14:cNvPr>
                <p14:cNvContentPartPr/>
                <p14:nvPr/>
              </p14:nvContentPartPr>
              <p14:xfrm>
                <a:off x="10230526" y="4038465"/>
                <a:ext cx="196200" cy="191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043ECA1-5CAF-DB6D-2FA1-A601CFD509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12526" y="4020825"/>
                  <a:ext cx="231840" cy="22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754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03BE-A3FB-7F72-62D8-896BEF06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sz="4800" b="1" dirty="0">
                <a:solidFill>
                  <a:srgbClr val="333333"/>
                </a:solidFill>
                <a:latin typeface="Oswald" pitchFamily="2" charset="77"/>
              </a:rPr>
              <a:t>Cancer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9F413-6104-54EC-1969-E9FAE444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6</a:t>
            </a:fld>
            <a:endParaRPr lang="en-P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03B2C5-8DCD-C22C-F43D-C3D8628E0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403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The Cancer Genome Atlas</a:t>
            </a:r>
          </a:p>
          <a:p>
            <a:endParaRPr lang="en-US" dirty="0">
              <a:solidFill>
                <a:srgbClr val="333333"/>
              </a:solidFill>
              <a:latin typeface="Oswald" pitchFamily="2" charset="77"/>
              <a:ea typeface="+mj-ea"/>
              <a:cs typeface="+mj-cs"/>
            </a:endParaRPr>
          </a:p>
          <a:p>
            <a:r>
              <a:rPr lang="en-US" dirty="0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Gene Expression Omnibus</a:t>
            </a:r>
          </a:p>
          <a:p>
            <a:endParaRPr lang="en-US" dirty="0">
              <a:solidFill>
                <a:srgbClr val="333333"/>
              </a:solidFill>
              <a:latin typeface="Oswald" pitchFamily="2" charset="77"/>
              <a:ea typeface="+mj-ea"/>
              <a:cs typeface="+mj-cs"/>
            </a:endParaRPr>
          </a:p>
          <a:p>
            <a:r>
              <a:rPr lang="en-US" dirty="0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UCSC </a:t>
            </a:r>
            <a:r>
              <a:rPr lang="en-US" dirty="0" err="1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Xena</a:t>
            </a:r>
            <a:endParaRPr lang="en-US" dirty="0">
              <a:solidFill>
                <a:srgbClr val="333333"/>
              </a:solidFill>
              <a:latin typeface="Oswald" pitchFamily="2" charset="77"/>
              <a:ea typeface="+mj-ea"/>
              <a:cs typeface="+mj-cs"/>
            </a:endParaRPr>
          </a:p>
          <a:p>
            <a:endParaRPr lang="en-US" dirty="0">
              <a:solidFill>
                <a:srgbClr val="333333"/>
              </a:solidFill>
              <a:latin typeface="Oswald" pitchFamily="2" charset="77"/>
              <a:ea typeface="+mj-ea"/>
              <a:cs typeface="+mj-cs"/>
            </a:endParaRPr>
          </a:p>
          <a:p>
            <a:r>
              <a:rPr lang="en-US" dirty="0">
                <a:solidFill>
                  <a:srgbClr val="333333"/>
                </a:solidFill>
                <a:latin typeface="Oswald" pitchFamily="2" charset="77"/>
                <a:ea typeface="+mj-ea"/>
                <a:cs typeface="+mj-cs"/>
              </a:rPr>
              <a:t>…</a:t>
            </a:r>
          </a:p>
          <a:p>
            <a:pPr lvl="1"/>
            <a:endParaRPr lang="en-US" dirty="0">
              <a:solidFill>
                <a:srgbClr val="333333"/>
              </a:solidFill>
              <a:latin typeface="Oswald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668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03BE-A3FB-7F72-62D8-896BEF06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449" y="2700215"/>
            <a:ext cx="8061102" cy="1457569"/>
          </a:xfrm>
        </p:spPr>
        <p:txBody>
          <a:bodyPr/>
          <a:lstStyle/>
          <a:p>
            <a:pPr algn="ctr"/>
            <a:r>
              <a:rPr lang="en-PL" sz="4800" b="1" dirty="0">
                <a:solidFill>
                  <a:srgbClr val="333333"/>
                </a:solidFill>
                <a:latin typeface="Oswald" pitchFamily="2" charset="77"/>
              </a:rPr>
              <a:t>Have fun!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9F413-6104-54EC-1969-E9FAE444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AB2EA-9CF2-B44A-AB6B-170BA764CBAC}" type="slidenum">
              <a:rPr lang="en-PL" smtClean="0"/>
              <a:t>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8643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50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Oswald</vt:lpstr>
      <vt:lpstr>Office Theme</vt:lpstr>
      <vt:lpstr>Project 1: Brain Tumor Subtyping</vt:lpstr>
      <vt:lpstr>Tumor subtyping</vt:lpstr>
      <vt:lpstr>The idea of subtyping</vt:lpstr>
      <vt:lpstr>Bioinformatics and cancer</vt:lpstr>
      <vt:lpstr>More than the genome</vt:lpstr>
      <vt:lpstr>Cancer data</vt:lpstr>
      <vt:lpstr>Have fun!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Jędrzej Kubica</dc:creator>
  <cp:lastModifiedBy>Jędrzej Kubica</cp:lastModifiedBy>
  <cp:revision>101</cp:revision>
  <dcterms:created xsi:type="dcterms:W3CDTF">2023-03-16T20:18:37Z</dcterms:created>
  <dcterms:modified xsi:type="dcterms:W3CDTF">2023-03-17T08:42:48Z</dcterms:modified>
</cp:coreProperties>
</file>